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0" r:id="rId4"/>
    <p:sldId id="259" r:id="rId5"/>
    <p:sldId id="258" r:id="rId6"/>
    <p:sldId id="260" r:id="rId7"/>
    <p:sldId id="264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E2E3CE-2B56-4F45-8481-BA9C41E64E28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2767A8-2A90-4215-9030-2BB0531A5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E2E3CE-2B56-4F45-8481-BA9C41E64E28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2767A8-2A90-4215-9030-2BB0531A5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E2E3CE-2B56-4F45-8481-BA9C41E64E28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2767A8-2A90-4215-9030-2BB0531A5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E2E3CE-2B56-4F45-8481-BA9C41E64E28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2767A8-2A90-4215-9030-2BB0531A5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E2E3CE-2B56-4F45-8481-BA9C41E64E28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2767A8-2A90-4215-9030-2BB0531A5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E2E3CE-2B56-4F45-8481-BA9C41E64E28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2767A8-2A90-4215-9030-2BB0531A5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E2E3CE-2B56-4F45-8481-BA9C41E64E28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2767A8-2A90-4215-9030-2BB0531A5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E2E3CE-2B56-4F45-8481-BA9C41E64E28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2767A8-2A90-4215-9030-2BB0531A5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E2E3CE-2B56-4F45-8481-BA9C41E64E28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2767A8-2A90-4215-9030-2BB0531A5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E2E3CE-2B56-4F45-8481-BA9C41E64E28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2767A8-2A90-4215-9030-2BB0531A5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E2E3CE-2B56-4F45-8481-BA9C41E64E28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2767A8-2A90-4215-9030-2BB0531A5C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BE2E3CE-2B56-4F45-8481-BA9C41E64E28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32767A8-2A90-4215-9030-2BB0531A5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d/d9/Nucleosome_1KX5_colour_coded.png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0" y="5791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Lipika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Ray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October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7th, 2009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676400"/>
            <a:ext cx="54864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Chromatin organization marks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exon-intron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structure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38400" y="3276600"/>
            <a:ext cx="472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000" dirty="0" smtClean="0">
                <a:latin typeface="Times New Roman" pitchFamily="18" charset="0"/>
                <a:cs typeface="Times New Roman" pitchFamily="18" charset="0"/>
              </a:rPr>
              <a:t>[Schwartz S, Meshorer E, Ast G  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Nat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Struct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Biol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2009 Sep;16(9):990-6]</a:t>
            </a:r>
            <a:r>
              <a:rPr lang="nl-N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7620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The splicing code and the chromatin code overlap: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143000"/>
            <a:ext cx="78486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Dataset: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From yeast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nucleosome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data (Field et al, 2008), all 1024 possible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pentamers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were scored on the basis of their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emperically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observed tendency to be covered by 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nucleosome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 From this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pentamer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scoring table, 248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pentamers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that disfavored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nucleosome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binding  were extracted.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71800"/>
            <a:ext cx="3962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0" y="2971800"/>
            <a:ext cx="4191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Distribution of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nucleosome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disfavoring sequences identified within the 600-nt region surrounding human constitutively spliced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aligned at the 3′ splice site (3′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left) or at the 5′ splice site (5′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right). The ordinate depicts the fraction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in which a given position is overlapped by  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nucleosome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-disfavoring sequence. – The peak at 5′ splice site is narrow and represents the specific nucleotide composition of that site.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Polypyrimidine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Tract: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838200"/>
            <a:ext cx="784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polypyrimidine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tract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a region of messenger RNA (mRNA) that promotes the assembly of the spliceosome, the protein complex specialized for carrying out RNA splicing during the process of post-transcriptional modification. The region is rich with pyrimidine nucleotides, especially uracil, and is usually 15-20 base pairs long, located about 5-40 base pairs before the 3' end of the intron to be spliced.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38400"/>
            <a:ext cx="333756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14800" y="2667000"/>
            <a:ext cx="419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Nucleosome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occupancy levels in activated T cells within 300-nt upstream and 100-nt downstream of the 3′ ss.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Introns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were divided into 5 bins on the basis of the strength of their PPT. – Stronger PPTs are linked with decreased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nucleosome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occupancy within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intronic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regions immediately preceding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but with increased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nucleosome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occupancy within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6388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 the RNA level PPT functions in mRNA splicing, at the DNA level, it serves to discriminate between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introns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terms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nucleosome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occupancy.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Extent of overlap of splicing regulatory elements with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nucleosome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favoring and disfavoring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pentamers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524000"/>
            <a:ext cx="7848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Nucleosome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(disfavoring / favoring) &gt; 1.0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enriched in linker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Nucleosome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(disfavoring / favoring) &gt; 1.5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highly enriched in linker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Nucleosome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(favoring / disfavoring) &gt; 1.0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slightly enriched 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nucleosome</a:t>
            </a:r>
            <a:endParaRPr lang="en-US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Nucleosome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(favoring / disfavoring) &gt; 1.5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enriched 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nucleosome</a:t>
            </a:r>
            <a:endParaRPr lang="en-US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Nucleosome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(favoring / disfavoring) &gt; 2.0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highly enriched 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nucleosome</a:t>
            </a:r>
            <a:endParaRPr lang="en-US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Datasets: </a:t>
            </a:r>
          </a:p>
          <a:p>
            <a:pPr>
              <a:lnSpc>
                <a:spcPct val="15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Intronic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splicing regulatory elements (ISRs):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Yeo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et al, 2007 &amp;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Voelker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et al, 2007.</a:t>
            </a:r>
          </a:p>
          <a:p>
            <a:pPr>
              <a:lnSpc>
                <a:spcPct val="15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Exonic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splicing regulatory elements (ESRs):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Fairbrother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et al, 2002, Goren et al, 2006 &amp; Wang et al, 2004.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The set of 1024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pentamers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was divided into 5 bins on the basis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nucleosome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disfavoring/favoring ratios.  Then the extent and significance of overlap between the sequences in each of these bins were determined with datasets of ISRs and ESRs.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5486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943600" y="685800"/>
            <a:ext cx="289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Overlap between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nucleosome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favoring or disfavoring sequences and between different groups of splicing regulatory elements. The 1024 possible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pentamers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were divided  into 5 bins on the basis of their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nucleosome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-favoring or disfavoring score.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962400"/>
            <a:ext cx="8458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each group of splicing regulatory sequences (labeled by the first author accordingly), the fraction of overlapping sequences in each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nucleosome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favoring or disfavoring bin was calculated. Levels of significance are indicated by 1 or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asteriks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indicating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hypergeometric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p-values of p &lt; 0.05 or p &lt; 1×10-5, respectively.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Significant values of this test for a given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nucleosome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favoring or disfavoring bin indicate that the overlap between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nucleosome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favoring or disfavoring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pentamers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that bin and a given set of SREs is significantly greater than by chance.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‘up’ and ‘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 refer to the data sets of k-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found to be enriched upstream or downstream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respectively.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762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 ISRs, both upstream and downstream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tended to be significantly and highly enriched 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nucleosome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disfavoring sequences – this was not the case for ESRs.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indicates that one role of ISRs, which were originally identified on the basis of their overabundance and high conservation within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intronic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regions adjacent to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may be to control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-intron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nucleosome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occupancy gradient.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Supporting this hypothesis, inverse correlation between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nucleosome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occupancy and conservation was observed in the 50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within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introns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that immediately precede and follow 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possibly indicative of evolutionary pressure to maintain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nucleosome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-free regions at both ends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429000"/>
            <a:ext cx="3124200" cy="291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191000" y="3962400"/>
            <a:ext cx="441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consevation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levels, based 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phastCons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scores for 18 placental organisms, within the 50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intronic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nucleotides preceding and following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were divided into 5 groups on the basis of the mean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nucleosome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occupancy levels in activated T cells within the respective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intronic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regions.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Post-translational modifications enriched along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exons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066800"/>
            <a:ext cx="8458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fact that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tended to be occupied by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nucleosomes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raised the possibility that specific modifications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histones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may mark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as well.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Dataset: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Genome-wide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ChIP-seq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data sets were analyzed containing data on sequences bound by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histones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with 38 modifications in human activated T cells. Site identification from short sequence reads (SISSRs) were used to identify genomic regions enriched with each modification.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prevalence of every enriched region across a 2000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window surrounding the center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were assessed, after dividing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into five equally sized bins on the basis of the expression levels of transcripts in activated T cells.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Correlation between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nucleosome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occupancy levels along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H3K36me3 modification levels.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8458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91200" y="4572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exons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divided into 10 bins of gradually increasing occupancy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0" y="25908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Increased levels of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nucleosome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coverage in 3’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exons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Levels of binding of RNAPII is higher in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exons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introns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90600"/>
            <a:ext cx="7924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838200"/>
            <a:ext cx="8458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Binding levels of RNAPII are increased 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compared to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introns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across all levels of expression – this may suggest that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nucleosomes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bound within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introns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could serve as ‘speed bumps’ that slow the rate of RNAPII, thereby improving selection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interplay between expression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nucleosome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occupancy were examined – from the dynamics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exonic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nucleosome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occupancy levels in activated and inactivated T cells as a function of changes in gene expression levels between these two conditions, it is found that decreased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nucleosome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occupancy in a given condition correlated with increased expression and vice versa.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demonstrates that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nucleosome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occupancy levels are dynamically altered and that changes in these levels are linked with changes in expression levels.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Exons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harbor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nucleosomes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throughout metazoan evolution: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38200"/>
            <a:ext cx="6934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Preface: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7400" y="31242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Crystal structure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nucleosome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core particle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scienceblogs.com/transcript/upload/2006/08/nucleosom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3581400" cy="1828800"/>
          </a:xfrm>
          <a:prstGeom prst="rect">
            <a:avLst/>
          </a:prstGeom>
          <a:noFill/>
        </p:spPr>
      </p:pic>
      <p:pic>
        <p:nvPicPr>
          <p:cNvPr id="6148" name="Picture 4" descr="File:Nucleosome 1KX5 colour coded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81000"/>
            <a:ext cx="3276600" cy="316917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0" y="28956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Cartoon diagram of how DNA is wrapped around core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histones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3505200"/>
            <a:ext cx="2819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6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Ref: Scienceblog.com]</a:t>
            </a:r>
            <a:r>
              <a:rPr lang="nl-NL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9800" y="3733800"/>
            <a:ext cx="1981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6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Ref: Wikipedia]</a:t>
            </a:r>
            <a:r>
              <a:rPr lang="nl-NL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splicesites.gif (15619 bytes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4191000"/>
            <a:ext cx="5419725" cy="16097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371600" y="5867400"/>
            <a:ext cx="6705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	Splicing process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	[Ref: http://bssv01.lancs.ac.uk/ads/BIOS336/336L10.html]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Conclusion: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990600"/>
            <a:ext cx="8305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Marking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nucleosomes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may have a role in defining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-intron architecture of a gene. 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Thus, the tendency to be occupied by mono-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nucleosomes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may be one of the forces that acts 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 keep their length within their observed range.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Nucleosome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positioning at the DNA level may affect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recognition at the RNA level through at least two mechanisms:</a:t>
            </a:r>
          </a:p>
          <a:p>
            <a:pPr marL="800100" lvl="1" indent="-342900">
              <a:buAutoNum type="arabicParenBoth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Nucleosome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function as ‘speed bumps’ to slow the rate of RNAPII elongation.  A  reduction in transcription rate has been shown to increase inclusion of alternatively spliced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00100" lvl="1" indent="-342900">
              <a:buAutoNum type="arabicParenBoth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Preferential positioning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nucleosomes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along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marks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with specifically modified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histones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that subsequently interact with the splicing machinery to enhance recognition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H3K36me3 –modified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nucleosomes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which preferentially bind within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may serve as a scaffold for recruiting different splicing factors.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nonmutually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exclusive possibility is that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nucleosomes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confer protection to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exonic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sequences coiled around them.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371600"/>
            <a:ext cx="7848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Splicing code: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Comprises a set of 4 signals at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-intron junctions and a vast array of splicing regulatory elements, directs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spliceosomal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machinery to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-intron boundaries, allowing precise identification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Chromatin code: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Nucleosome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occupancy is modulated by means of specific modifications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histone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tails, including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acetylation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methylation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phosphorylation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ubiquitination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By regulating chromatin structure and DNA accessibility, these modifications influence and modulate gene expression levels in different developmental stages, tissue types and disease states.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6200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Dataset to assess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nucleosome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distribution across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exons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introns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371600"/>
            <a:ext cx="784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Used table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Refseq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genes to generate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4,570 human alternatively spliced internal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exons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69,580 constitutively spliced internal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exons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37,996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introns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Dataset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nucleosome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positioning within human genome derived through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Solexa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high-throughput sequencing of  DNA fragments attached to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nucleosomes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activated T cells, following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micrococcal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nuclease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Mnase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digestion).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Nucleosomes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preferentially bind to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exons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rather than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introns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2286000" cy="239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219200"/>
            <a:ext cx="3352800" cy="260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6248400" y="1143000"/>
            <a:ext cx="2590800" cy="2675877"/>
            <a:chOff x="6248400" y="1143000"/>
            <a:chExt cx="2590800" cy="267587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48400" y="1219200"/>
              <a:ext cx="2456576" cy="25996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8458200" y="1143000"/>
              <a:ext cx="381000" cy="213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57200" y="3886200"/>
            <a:ext cx="8305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(a)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GC content within the 2000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window surrounding the center of constitutive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(b)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Nucleosome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occupancy based on direct sequencing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nucleosome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ends in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activated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 cells.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were aligned by their 3′ splice site (left) or by their 5′ splice site (right).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were divided into 5 bins on the basis of transcript expression levels in activated T cells.  Inverse correlation between gene expression levels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nucleosome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occupancy within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nucleosomes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are depleted in actively transcribed regions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(c)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Nucleosome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occupancy as in (b), presented for a window of 600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surrounding the center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introns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Further verification: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26572" y="762000"/>
            <a:ext cx="3483428" cy="2438400"/>
            <a:chOff x="326572" y="1143000"/>
            <a:chExt cx="3483428" cy="24384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000" y="1143000"/>
              <a:ext cx="3429000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326572" y="3352800"/>
              <a:ext cx="381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57200" y="3352800"/>
            <a:ext cx="8305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(d)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Nucleosome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-occupancy levels in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elegans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aligned by 3′ splice site (left) or by 5′ splice site (right).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nucleosome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position map based 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SOLiD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parallel sequencing, mapped against dataset of 89343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from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elegans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(e)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Nucleosome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occupancies along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exonic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intronic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regions in D.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melanogaster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based on analysis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Mnase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treated chromatin hybridized to tiling arrays. Intensities are log2 transformed.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685800"/>
            <a:ext cx="37814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762000"/>
            <a:ext cx="50029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38200" y="3352800"/>
            <a:ext cx="7772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(e)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Predicted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nucleosome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occupancy (sequence based model from Segal lab) in a 2000-nt window surrounding the center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were distributed into 5 equally sized bins on the basis of expression levels as in (b).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(f)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nucleosome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occupancy 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introns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alternatively spliced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included in less than 50% of transcripts, alternatively spliced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included in at least 50% of transcripts and constitutively spliced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correlate with inclusion levels.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3058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" y="38862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(a)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Nucleosome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occupancy based on direct sequencing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nucleosome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ends in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resting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 cells.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were aligned by their 3′ splice site (left) or by their 5′ splice site (right).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were divided into 5 bins on the basis of transcript expression levels in resting T cells.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(b)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Nucleosome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occupancy levels in activated T cells along non-coding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the 1000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surrounding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Two sets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non-coding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are shown: internal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fully residing in the 5′ UTR and internal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from non-coding genes.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305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" y="411480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(c)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Mock levels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nucleosome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occupancy in the region surrounding the 3′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5′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constitutive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after dividing them into 5 bins based on gradually increasing GC content. Mock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nucleosome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occupancy levels were calculated based on a dataset of sheared DNA 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Jurkat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cells.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(d)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Analysis as c, but for the 600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surrounding the center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introns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641</TotalTime>
  <Words>1931</Words>
  <Application>Microsoft Office PowerPoint</Application>
  <PresentationFormat>On-screen Show (4:3)</PresentationFormat>
  <Paragraphs>94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UMBI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Chromatin organization marks exon-intron structure</dc:title>
  <dc:creator>Center for Advanced Research in Biotechnology</dc:creator>
  <cp:lastModifiedBy>Center for Advanced Research in Biotechnology</cp:lastModifiedBy>
  <cp:revision>72</cp:revision>
  <dcterms:created xsi:type="dcterms:W3CDTF">2009-10-06T16:59:11Z</dcterms:created>
  <dcterms:modified xsi:type="dcterms:W3CDTF">2010-08-26T16:38:43Z</dcterms:modified>
</cp:coreProperties>
</file>